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1" r:id="rId11"/>
    <p:sldId id="278" r:id="rId12"/>
    <p:sldId id="279" r:id="rId13"/>
    <p:sldId id="280" r:id="rId14"/>
    <p:sldId id="270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08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55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817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95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39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3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259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043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825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17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180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BA2DF-A930-4993-A2A7-31EB76555907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6ECD2-F1C2-4EAC-A907-5F67462BB9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861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sob.na.it/ateneo/internazionale/b001.htm?vr=1&amp;lg=e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cional.uca.es/23-24-erasmus-estudios-salientes-ka131-grado/" TargetMode="External"/><Relationship Id="rId2" Type="http://schemas.openxmlformats.org/officeDocument/2006/relationships/hyperlink" Target="https://internacional.uca.es/24-25-erasmus-estudios-salientes-ka131-grado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erasmusplay.com/es/beca-caf-que-es-y-como-solicitarla/" TargetMode="External"/><Relationship Id="rId2" Type="http://schemas.openxmlformats.org/officeDocument/2006/relationships/hyperlink" Target="https://erasmusu.com/es/erasmus-uoc-university-of-crete/experiencias-erasmus?gad_source=1&amp;gclid=CjwKCAiAxaCvBhBaEiwAvsLmWBx-Zr1oxh56j-KpcTxh4pmCCffOa8CyOmkkDanfsckfpZpWMX6PVhoCE40QAvD_Bw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eg-social.es/wps/portal/wss/internet/Trabajadores/PrestacionesPensionesTrabajadores/10938/11566/1761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irectorio.uca.es/cau/directorio.do" TargetMode="External"/><Relationship Id="rId2" Type="http://schemas.openxmlformats.org/officeDocument/2006/relationships/hyperlink" Target="https://internacional.uca.es/24-25-erasmus-estudios-salientes-ka131-grado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SESIÓN INFORMATIVA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1752600"/>
          </a:xfrm>
        </p:spPr>
        <p:txBody>
          <a:bodyPr/>
          <a:lstStyle/>
          <a:p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ERASMUS 24-25</a:t>
            </a:r>
          </a:p>
        </p:txBody>
      </p:sp>
    </p:spTree>
    <p:extLst>
      <p:ext uri="{BB962C8B-B14F-4D97-AF65-F5344CB8AC3E}">
        <p14:creationId xmlns:p14="http://schemas.microsoft.com/office/powerpoint/2010/main" val="11967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APPLICATION FORM</a:t>
            </a: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 fontScale="62500" lnSpcReduction="20000"/>
          </a:bodyPr>
          <a:lstStyle/>
          <a:p>
            <a:r>
              <a:rPr lang="es-ES" b="1" dirty="0" smtClean="0">
                <a:solidFill>
                  <a:schemeClr val="accent2"/>
                </a:solidFill>
              </a:rPr>
              <a:t>UNIVERSIDADES DE DESTINO</a:t>
            </a:r>
            <a:endParaRPr lang="es-ES" b="1" dirty="0" smtClean="0">
              <a:solidFill>
                <a:schemeClr val="accent2"/>
              </a:solidFill>
            </a:endParaRPr>
          </a:p>
          <a:p>
            <a:endParaRPr lang="es-ES" b="1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b="1" dirty="0" smtClean="0"/>
              <a:t>DESPUÉS </a:t>
            </a:r>
            <a:r>
              <a:rPr lang="es-ES" b="1" dirty="0" smtClean="0"/>
              <a:t>DE </a:t>
            </a:r>
            <a:r>
              <a:rPr lang="es-ES" b="1" dirty="0" smtClean="0"/>
              <a:t>LA NOMINACIÓN</a:t>
            </a:r>
            <a:endParaRPr lang="es-ES" b="1" dirty="0" smtClean="0"/>
          </a:p>
          <a:p>
            <a:pPr>
              <a:buFont typeface="Wingdings" panose="05000000000000000000" pitchFamily="2" charset="2"/>
              <a:buChar char="ü"/>
            </a:pPr>
            <a:endParaRPr lang="es-ES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" b="1" dirty="0" smtClean="0"/>
              <a:t>AVISO EN UMOVE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" b="1" dirty="0" smtClean="0"/>
              <a:t>CORREO UNIVERSIDAD DE DESTINO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" b="1" dirty="0" smtClean="0"/>
              <a:t>CONSULTA WEB DE DESTINO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/>
            </a:r>
            <a:br>
              <a:rPr lang="es-ES" dirty="0"/>
            </a:br>
            <a:endParaRPr lang="es-E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7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EJEMPLO DESTINO</a:t>
            </a: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2"/>
                </a:solidFill>
              </a:rPr>
              <a:t>UNIVERSITA DEGLI STUDI SUOR ORSOLA </a:t>
            </a:r>
            <a:r>
              <a:rPr lang="it-IT" b="1" dirty="0" smtClean="0">
                <a:solidFill>
                  <a:schemeClr val="accent2"/>
                </a:solidFill>
              </a:rPr>
              <a:t>BENINCASA</a:t>
            </a:r>
          </a:p>
          <a:p>
            <a:r>
              <a:rPr lang="it-IT" b="1" dirty="0" smtClean="0">
                <a:solidFill>
                  <a:schemeClr val="accent2"/>
                </a:solidFill>
                <a:hlinkClick r:id="rId2"/>
              </a:rPr>
              <a:t>ERASMUS INCOMING</a:t>
            </a:r>
            <a:endParaRPr lang="it-IT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>
                <a:hlinkClick r:id="rId2"/>
              </a:rPr>
              <a:t>https://www.unisob.na.it/ateneo/internazionale/b001.htm?vr=1&amp;lg=en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/>
            </a:r>
            <a:br>
              <a:rPr lang="es-ES" dirty="0"/>
            </a:br>
            <a:endParaRPr lang="es-E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87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WEB INTERNACIONALES</a:t>
            </a: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chemeClr val="accent2"/>
                </a:solidFill>
              </a:rPr>
              <a:t>CURSO 24-25</a:t>
            </a:r>
          </a:p>
          <a:p>
            <a:r>
              <a:rPr lang="it-IT" b="1" dirty="0" smtClean="0">
                <a:solidFill>
                  <a:schemeClr val="accent2"/>
                </a:solidFill>
                <a:hlinkClick r:id="rId2"/>
              </a:rPr>
              <a:t>ERASMUS 24-25</a:t>
            </a:r>
            <a:endParaRPr lang="it-IT" b="1" dirty="0" smtClean="0">
              <a:solidFill>
                <a:schemeClr val="accent2"/>
              </a:solidFill>
            </a:endParaRPr>
          </a:p>
          <a:p>
            <a:endParaRPr lang="it-IT" b="1" dirty="0">
              <a:solidFill>
                <a:schemeClr val="accent2"/>
              </a:solidFill>
            </a:endParaRPr>
          </a:p>
          <a:p>
            <a:r>
              <a:rPr lang="it-IT" b="1" dirty="0" smtClean="0">
                <a:solidFill>
                  <a:schemeClr val="accent2"/>
                </a:solidFill>
              </a:rPr>
              <a:t>CURSO 23-24</a:t>
            </a:r>
          </a:p>
          <a:p>
            <a:r>
              <a:rPr lang="it-IT" b="1" dirty="0" smtClean="0">
                <a:solidFill>
                  <a:schemeClr val="accent2"/>
                </a:solidFill>
                <a:hlinkClick r:id="rId3"/>
              </a:rPr>
              <a:t>ERASMUS 23-24</a:t>
            </a:r>
            <a:endParaRPr lang="it-IT" b="1" dirty="0" smtClean="0">
              <a:solidFill>
                <a:schemeClr val="accent2"/>
              </a:solidFill>
            </a:endParaRPr>
          </a:p>
          <a:p>
            <a:endParaRPr lang="it-IT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/>
            </a:r>
            <a:br>
              <a:rPr lang="es-ES" dirty="0"/>
            </a:br>
            <a:endParaRPr lang="es-E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6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DATOS DE INTERÉS</a:t>
            </a: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it-IT" b="1" dirty="0" smtClean="0">
                <a:solidFill>
                  <a:schemeClr val="accent2"/>
                </a:solidFill>
              </a:rPr>
              <a:t>ERASMUSU</a:t>
            </a:r>
          </a:p>
          <a:p>
            <a:r>
              <a:rPr lang="it-IT" b="1" dirty="0" smtClean="0">
                <a:solidFill>
                  <a:schemeClr val="accent2"/>
                </a:solidFill>
                <a:hlinkClick r:id="rId2"/>
              </a:rPr>
              <a:t>https://erasmusu.com/es/erasmus-uoc-university-of-crete/experiencias-erasmus?gad_source=1&amp;gclid=CjwKCAiAxaCvBhBaEiwAvsLmWBx-Zr1oxh56j-KpcTxh4pmCCffOa8CyOmkkDanfsckfpZpWMX6PVhoCE40QAvD_BwE</a:t>
            </a:r>
            <a:endParaRPr lang="it-IT" b="1" dirty="0" smtClean="0">
              <a:solidFill>
                <a:schemeClr val="accent2"/>
              </a:solidFill>
            </a:endParaRPr>
          </a:p>
          <a:p>
            <a:endParaRPr lang="it-IT" b="1" dirty="0">
              <a:solidFill>
                <a:schemeClr val="accent2"/>
              </a:solidFill>
            </a:endParaRPr>
          </a:p>
          <a:p>
            <a:r>
              <a:rPr lang="it-IT" b="1" dirty="0" smtClean="0">
                <a:solidFill>
                  <a:schemeClr val="accent2"/>
                </a:solidFill>
              </a:rPr>
              <a:t>CAF</a:t>
            </a:r>
            <a:endParaRPr lang="it-IT" b="1" dirty="0" smtClean="0">
              <a:solidFill>
                <a:schemeClr val="accent2"/>
              </a:solidFill>
            </a:endParaRPr>
          </a:p>
          <a:p>
            <a:r>
              <a:rPr lang="it-IT" b="1" dirty="0" smtClean="0">
                <a:solidFill>
                  <a:schemeClr val="accent2"/>
                </a:solidFill>
                <a:hlinkClick r:id="rId3"/>
              </a:rPr>
              <a:t>https://blog.erasmusplay.com/es/beca-caf-que-es-y-como-solicitarla/</a:t>
            </a:r>
            <a:endParaRPr lang="it-IT" b="1" dirty="0" smtClean="0">
              <a:solidFill>
                <a:schemeClr val="accent2"/>
              </a:solidFill>
            </a:endParaRPr>
          </a:p>
          <a:p>
            <a:endParaRPr lang="it-IT" b="1" dirty="0">
              <a:solidFill>
                <a:schemeClr val="accent2"/>
              </a:solidFill>
            </a:endParaRPr>
          </a:p>
          <a:p>
            <a:r>
              <a:rPr lang="it-IT" b="1" dirty="0" smtClean="0">
                <a:solidFill>
                  <a:schemeClr val="accent2"/>
                </a:solidFill>
              </a:rPr>
              <a:t>TARJETA SANITARIA EUROPEA</a:t>
            </a:r>
          </a:p>
          <a:p>
            <a:r>
              <a:rPr lang="it-IT" b="1" dirty="0" smtClean="0">
                <a:solidFill>
                  <a:schemeClr val="accent2"/>
                </a:solidFill>
                <a:hlinkClick r:id="rId4"/>
              </a:rPr>
              <a:t>SEGURIDAD SOCIAL</a:t>
            </a:r>
            <a:endParaRPr lang="it-IT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/>
            </a:r>
            <a:br>
              <a:rPr lang="es-ES" dirty="0"/>
            </a:br>
            <a:endParaRPr lang="es-E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58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163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UMOVE - ESTANCIA</a:t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223" y="2150053"/>
            <a:ext cx="8884265" cy="369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10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UMOVE - ESTANCIA</a:t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378" y="1600200"/>
            <a:ext cx="8339086" cy="518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UMOVE - ESTANCIA</a:t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chemeClr val="accent2"/>
                </a:solidFill>
              </a:rPr>
              <a:t>PERIODO</a:t>
            </a:r>
          </a:p>
          <a:p>
            <a:pPr marL="0" indent="0">
              <a:buNone/>
            </a:pPr>
            <a:r>
              <a:rPr lang="es-ES" dirty="0" smtClean="0"/>
              <a:t>- 9 </a:t>
            </a:r>
            <a:r>
              <a:rPr lang="es-ES" dirty="0"/>
              <a:t>o </a:t>
            </a:r>
            <a:r>
              <a:rPr lang="es-ES" dirty="0" smtClean="0"/>
              <a:t>10:  </a:t>
            </a:r>
            <a:r>
              <a:rPr lang="es-ES" dirty="0"/>
              <a:t>“Todo el año”.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- Reducir estancia:  CAU </a:t>
            </a:r>
            <a:r>
              <a:rPr lang="es-ES" dirty="0"/>
              <a:t>a https://cau-rrii.uca.es lo antes posible, indicando el </a:t>
            </a:r>
            <a:r>
              <a:rPr lang="es-ES" dirty="0" smtClean="0"/>
              <a:t>semestre</a:t>
            </a:r>
          </a:p>
          <a:p>
            <a:pPr marL="0" indent="0">
              <a:buNone/>
            </a:pPr>
            <a:r>
              <a:rPr lang="es-ES" dirty="0" smtClean="0"/>
              <a:t>- MUY </a:t>
            </a:r>
            <a:r>
              <a:rPr lang="es-ES" dirty="0"/>
              <a:t>IMPORTANTE: una </a:t>
            </a:r>
            <a:r>
              <a:rPr lang="es-ES" dirty="0" smtClean="0"/>
              <a:t>vez que </a:t>
            </a:r>
            <a:r>
              <a:rPr lang="es-ES" dirty="0"/>
              <a:t>se gestione la reducción de estancia NO podrá volver a cambiarse a “Todo el año”.</a:t>
            </a:r>
          </a:p>
          <a:p>
            <a:pPr marL="0" indent="0">
              <a:buNone/>
            </a:pPr>
            <a:r>
              <a:rPr lang="es-ES" dirty="0" smtClean="0"/>
              <a:t>- 4</a:t>
            </a:r>
            <a:r>
              <a:rPr lang="es-ES" dirty="0"/>
              <a:t>, 5 o </a:t>
            </a:r>
            <a:r>
              <a:rPr lang="es-ES" dirty="0" smtClean="0"/>
              <a:t>6: “</a:t>
            </a:r>
            <a:r>
              <a:rPr lang="es-ES" dirty="0"/>
              <a:t>1er Cuatrimestre” o “</a:t>
            </a:r>
            <a:r>
              <a:rPr lang="es-ES" dirty="0" smtClean="0"/>
              <a:t>2ºCuatrimestre</a:t>
            </a:r>
            <a:r>
              <a:rPr lang="es-ES" dirty="0"/>
              <a:t>”. </a:t>
            </a:r>
            <a:r>
              <a:rPr lang="es-ES" dirty="0" smtClean="0"/>
              <a:t>- -- PARA AMPLIAR: elegir </a:t>
            </a:r>
            <a:r>
              <a:rPr lang="es-ES" dirty="0"/>
              <a:t>en el desplegable “Todo el año”.</a:t>
            </a:r>
          </a:p>
        </p:txBody>
      </p:sp>
    </p:spTree>
    <p:extLst>
      <p:ext uri="{BB962C8B-B14F-4D97-AF65-F5344CB8AC3E}">
        <p14:creationId xmlns:p14="http://schemas.microsoft.com/office/powerpoint/2010/main" val="1912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UMOVE - ESTANCIA</a:t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>
                <a:solidFill>
                  <a:schemeClr val="accent2"/>
                </a:solidFill>
              </a:rPr>
              <a:t>FECHAS</a:t>
            </a:r>
          </a:p>
          <a:p>
            <a:pPr marL="0" indent="0">
              <a:buNone/>
            </a:pPr>
            <a:r>
              <a:rPr lang="es-ES" dirty="0" smtClean="0"/>
              <a:t>- </a:t>
            </a:r>
            <a:r>
              <a:rPr lang="es-ES" dirty="0"/>
              <a:t>Si ya conoces las fechas </a:t>
            </a:r>
            <a:r>
              <a:rPr lang="es-ES" dirty="0" smtClean="0"/>
              <a:t>“</a:t>
            </a:r>
            <a:r>
              <a:rPr lang="es-ES" i="1" dirty="0"/>
              <a:t>Fecha Inicio de</a:t>
            </a:r>
            <a:br>
              <a:rPr lang="es-ES" i="1" dirty="0"/>
            </a:br>
            <a:r>
              <a:rPr lang="es-ES" i="1" dirty="0"/>
              <a:t>docencia presencial” </a:t>
            </a:r>
            <a:r>
              <a:rPr lang="es-ES" dirty="0"/>
              <a:t>y la </a:t>
            </a:r>
            <a:r>
              <a:rPr lang="es-ES" i="1" dirty="0"/>
              <a:t>“Fecha Fin de docencia presencial”</a:t>
            </a:r>
            <a:br>
              <a:rPr lang="es-ES" i="1" dirty="0"/>
            </a:br>
            <a:r>
              <a:rPr lang="es-ES" dirty="0" smtClean="0"/>
              <a:t>- Si </a:t>
            </a:r>
            <a:r>
              <a:rPr lang="es-ES" dirty="0"/>
              <a:t>no conoces las </a:t>
            </a:r>
            <a:r>
              <a:rPr lang="es-ES" dirty="0" smtClean="0"/>
              <a:t>fechas: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a. Todo el año: 01/10/2024 – 30/06/2025</a:t>
            </a:r>
            <a:br>
              <a:rPr lang="es-ES" dirty="0"/>
            </a:br>
            <a:r>
              <a:rPr lang="es-ES" dirty="0"/>
              <a:t>b. 1er Cuatrimestre: 01/10/2024 – 15/02/2025</a:t>
            </a:r>
            <a:br>
              <a:rPr lang="es-ES" dirty="0"/>
            </a:br>
            <a:r>
              <a:rPr lang="es-ES" dirty="0"/>
              <a:t>c. 2º Cuatrimestre: 16/02/2025 – 30/06/2025</a:t>
            </a:r>
            <a:br>
              <a:rPr lang="es-ES" dirty="0"/>
            </a:br>
            <a:r>
              <a:rPr lang="es-ES" dirty="0" smtClean="0"/>
              <a:t>- Podrás </a:t>
            </a:r>
            <a:r>
              <a:rPr lang="es-ES" dirty="0"/>
              <a:t>cambiar las fechas posteriormente cuando las sepa. </a:t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57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UMOVE - ESTANCIA</a:t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>
                <a:solidFill>
                  <a:schemeClr val="accent2"/>
                </a:solidFill>
              </a:rPr>
              <a:t>IBAN</a:t>
            </a:r>
            <a:r>
              <a:rPr lang="es-ES" dirty="0">
                <a:solidFill>
                  <a:schemeClr val="accent2"/>
                </a:solidFill>
              </a:rPr>
              <a:t>: </a:t>
            </a:r>
            <a:endParaRPr lang="es-ES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s-ES" dirty="0" smtClean="0"/>
              <a:t>- Cuenta </a:t>
            </a:r>
            <a:r>
              <a:rPr lang="es-ES" dirty="0"/>
              <a:t>bancaria donde deseas que se ingresen las ayudas económicas Erasmus+.</a:t>
            </a:r>
          </a:p>
          <a:p>
            <a:pPr>
              <a:buFontTx/>
              <a:buChar char="-"/>
            </a:pPr>
            <a:r>
              <a:rPr lang="es-ES" dirty="0" smtClean="0"/>
              <a:t>Debes </a:t>
            </a:r>
            <a:r>
              <a:rPr lang="es-ES" dirty="0"/>
              <a:t>ser titular de esta cuenta </a:t>
            </a:r>
            <a:r>
              <a:rPr lang="es-ES" dirty="0" smtClean="0"/>
              <a:t>bancaria</a:t>
            </a:r>
          </a:p>
          <a:p>
            <a:r>
              <a:rPr lang="es-ES" b="1" i="1" dirty="0">
                <a:solidFill>
                  <a:schemeClr val="accent2"/>
                </a:solidFill>
              </a:rPr>
              <a:t>Tipo Docencia</a:t>
            </a:r>
            <a:r>
              <a:rPr lang="es-ES" dirty="0"/>
              <a:t>: </a:t>
            </a:r>
            <a:r>
              <a:rPr lang="es-ES" dirty="0" smtClean="0"/>
              <a:t>“</a:t>
            </a:r>
            <a:r>
              <a:rPr lang="es-ES" i="1" dirty="0"/>
              <a:t>Presencial</a:t>
            </a:r>
            <a:r>
              <a:rPr lang="es-ES" dirty="0" smtClean="0"/>
              <a:t>”.</a:t>
            </a:r>
          </a:p>
          <a:p>
            <a:r>
              <a:rPr lang="es-ES" b="1" i="1" dirty="0" smtClean="0">
                <a:solidFill>
                  <a:schemeClr val="accent2"/>
                </a:solidFill>
              </a:rPr>
              <a:t>Datos </a:t>
            </a:r>
            <a:r>
              <a:rPr lang="es-ES" b="1" i="1" dirty="0">
                <a:solidFill>
                  <a:schemeClr val="accent2"/>
                </a:solidFill>
              </a:rPr>
              <a:t>del Coordinador de la Universidad Destino </a:t>
            </a:r>
            <a:r>
              <a:rPr lang="es-ES" dirty="0"/>
              <a:t>(nombre, apellidos, Email):</a:t>
            </a:r>
            <a:br>
              <a:rPr lang="es-ES" dirty="0"/>
            </a:br>
            <a:r>
              <a:rPr lang="es-ES" dirty="0"/>
              <a:t>a) Si tienes la información, escríbela.</a:t>
            </a:r>
            <a:br>
              <a:rPr lang="es-ES" dirty="0"/>
            </a:br>
            <a:r>
              <a:rPr lang="es-ES" dirty="0"/>
              <a:t>b) Si no la tienes, escribe los datos del Coordinador Académico de la UCA.</a:t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06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UMOVE - ESTANCIA</a:t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accent2"/>
                </a:solidFill>
              </a:rPr>
              <a:t>IDIOMA</a:t>
            </a:r>
            <a:r>
              <a:rPr lang="es-ES" b="1" i="1" dirty="0" smtClean="0">
                <a:solidFill>
                  <a:schemeClr val="accent2"/>
                </a:solidFill>
              </a:rPr>
              <a:t>:</a:t>
            </a:r>
            <a:r>
              <a:rPr lang="es-ES" dirty="0" smtClean="0">
                <a:solidFill>
                  <a:schemeClr val="accent2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s-ES" dirty="0" smtClean="0"/>
              <a:t>Idioma de docencia.</a:t>
            </a:r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Cuando </a:t>
            </a:r>
            <a:r>
              <a:rPr lang="es-ES" dirty="0"/>
              <a:t>hayas cumplimentado todos los datos, pulsa “</a:t>
            </a:r>
            <a:r>
              <a:rPr lang="es-ES" b="1" dirty="0"/>
              <a:t>Guardar</a:t>
            </a:r>
            <a:r>
              <a:rPr lang="es-ES" dirty="0"/>
              <a:t>”. </a:t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287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CONTACTAR CON COORDINADOR UCA</a:t>
            </a: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accent2"/>
                </a:solidFill>
              </a:rPr>
              <a:t>ASIGNATURAS</a:t>
            </a:r>
            <a:r>
              <a:rPr lang="es-ES" dirty="0" smtClean="0">
                <a:solidFill>
                  <a:schemeClr val="accent2"/>
                </a:solidFill>
              </a:rPr>
              <a:t> </a:t>
            </a:r>
          </a:p>
          <a:p>
            <a:pPr marL="0" indent="0">
              <a:buNone/>
            </a:pPr>
            <a:r>
              <a:rPr lang="es-ES" dirty="0" smtClean="0">
                <a:hlinkClick r:id="rId2"/>
              </a:rPr>
              <a:t>WEB CONVOCATORIA</a:t>
            </a:r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pPr marL="0" indent="0">
              <a:buNone/>
            </a:pPr>
            <a:r>
              <a:rPr lang="es-ES" dirty="0" smtClean="0">
                <a:hlinkClick r:id="rId3" tooltip="Directorio UCA"/>
              </a:rPr>
              <a:t>Directorio UCA</a:t>
            </a:r>
            <a:r>
              <a:rPr lang="es-ES" dirty="0" smtClean="0"/>
              <a:t> </a:t>
            </a:r>
            <a:endParaRPr lang="es-ES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endParaRPr lang="es-E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2"/>
                </a:solidFill>
              </a:rPr>
              <a:t>PRIMEROS </a:t>
            </a:r>
            <a:r>
              <a:rPr lang="es-ES" dirty="0" smtClean="0">
                <a:solidFill>
                  <a:schemeClr val="accent2"/>
                </a:solidFill>
              </a:rPr>
              <a:t>PASOS</a:t>
            </a:r>
            <a:br>
              <a:rPr lang="es-ES" dirty="0" smtClean="0">
                <a:solidFill>
                  <a:schemeClr val="accent2"/>
                </a:solidFill>
              </a:rPr>
            </a:b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NOMINACIÓN</a:t>
            </a:r>
            <a: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ES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es-ES" b="1" dirty="0" smtClean="0">
                <a:solidFill>
                  <a:schemeClr val="accent2"/>
                </a:solidFill>
              </a:rPr>
              <a:t>OFICINA DE INTERNACIONALIZACIÓN UCA</a:t>
            </a:r>
          </a:p>
          <a:p>
            <a:endParaRPr lang="es-ES" b="1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" b="1" dirty="0" smtClean="0"/>
              <a:t>FECHAS DE NOMINACIÓN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" b="1" dirty="0" smtClean="0"/>
              <a:t>AVISO EN UMOVE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" b="1" dirty="0" smtClean="0"/>
              <a:t>CORREO UNIVERSIDAD DE DESTINO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" b="1" dirty="0" smtClean="0"/>
              <a:t>CONSULTA WEB DE DESTINO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/>
            </a:r>
            <a:br>
              <a:rPr lang="es-ES" dirty="0"/>
            </a:br>
            <a:endParaRPr lang="es-E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8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415</Words>
  <Application>Microsoft Office PowerPoint</Application>
  <PresentationFormat>Presentación en pantalla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Tema de Office</vt:lpstr>
      <vt:lpstr>SESIÓN INFORMATIVA</vt:lpstr>
      <vt:lpstr>PRIMEROS PASOS UMOVE - ESTANCIA </vt:lpstr>
      <vt:lpstr>PRIMEROS PASOS UMOVE - ESTANCIA </vt:lpstr>
      <vt:lpstr>PRIMEROS PASOS UMOVE - ESTANCIA </vt:lpstr>
      <vt:lpstr>PRIMEROS PASOS UMOVE - ESTANCIA </vt:lpstr>
      <vt:lpstr>PRIMEROS PASOS UMOVE - ESTANCIA </vt:lpstr>
      <vt:lpstr>PRIMEROS PASOS UMOVE - ESTANCIA </vt:lpstr>
      <vt:lpstr>PRIMEROS PASOS CONTACTAR CON COORDINADOR UCA </vt:lpstr>
      <vt:lpstr>PRIMEROS PASOS NOMINACIÓN </vt:lpstr>
      <vt:lpstr>PRIMEROS PASOS APPLICATION FORM </vt:lpstr>
      <vt:lpstr>PRIMEROS PASOS EJEMPLO DESTINO </vt:lpstr>
      <vt:lpstr>PRIMEROS PASOS WEB INTERNACIONALES </vt:lpstr>
      <vt:lpstr>PRIMEROS PASOS DATOS DE INTERÉS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Pilar</dc:creator>
  <cp:lastModifiedBy>Clara</cp:lastModifiedBy>
  <cp:revision>26</cp:revision>
  <dcterms:created xsi:type="dcterms:W3CDTF">2020-11-23T11:17:21Z</dcterms:created>
  <dcterms:modified xsi:type="dcterms:W3CDTF">2024-03-06T18:18:55Z</dcterms:modified>
</cp:coreProperties>
</file>